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  <p:sldId id="26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vbglenobl.ru/sites/default/files/news/15-11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shokgid.ru/wp-content/uploads/2015/11/1447370222_Blokada-Leningrada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03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.ucrazy.ru/files/i/2014.1.28/leningrad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945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flashnord.com/sites/default/files/uploads/main/blokadnii-hl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m3-tub-ru.yandex.net/i?id=e1e61561b4a89a0f1b4e96fb4ef8b5fe&amp;n=33&amp;h=215&amp;w=2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41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mages.webpark.ru/uploads54/100112/Leningrad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429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.pipec.ru/20140121/74477583955512_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3411760"/>
            <a:ext cx="8562975" cy="1226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engschool18.ru/uploads/posts/2010-03/1268638600_slaj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10369152" cy="7776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tn.new.fishki.net/26/upload/post/201311/22/1215891/2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221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playcast.ru/uploads/2014/04/15/824117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www.videokub.net/contents/videos_screenshots/87000/87856/preview.m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6705600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photoforum.ru/f/photo/000/570/570577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37560"/>
            <a:ext cx="9144000" cy="230124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«Непокорённые»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451318" cy="1752600"/>
          </a:xfrm>
        </p:spPr>
        <p:txBody>
          <a:bodyPr/>
          <a:lstStyle/>
          <a:p>
            <a:r>
              <a:rPr lang="ru-RU" b="1" dirty="0" smtClean="0"/>
              <a:t>75-летию начала блокады Ленинграда посвящается…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stihi.ru/pics/2010/12/04/7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664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aria-art.ru/0/P/Pjotr%20I/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253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pbgau.ru/files/nid/2245/800px-siege_of_leningrad_1941-09-21.svg_.png?1390203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19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s.nashaucheba.ru/tw_files2/urls_3/1242/d-1241767/1241767_html_m61af3c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8 сентября 1941 года вокруг Ленинграда сомкнулось кольцо страшной блокады, длившейся 872 дня</a:t>
            </a:r>
          </a:p>
          <a:p>
            <a:pPr algn="ctr">
              <a:buNone/>
            </a:pPr>
            <a:r>
              <a:rPr lang="ru-RU" dirty="0" smtClean="0"/>
              <a:t>Или 1 255 680 минут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За это время погибло примерно</a:t>
            </a:r>
          </a:p>
          <a:p>
            <a:pPr algn="ctr">
              <a:buNone/>
            </a:pPr>
            <a:r>
              <a:rPr lang="ru-RU" dirty="0" smtClean="0"/>
              <a:t> 1 200 000 ленинградцев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КАЖДАЯ МИНУТА В ОСАЖДЕННОМ ГОРОДЕ УНОСИЛА ОДНУ ЖИЗНЬ…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putnik.kg/images/101416/08/1014160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0717" y="0"/>
            <a:ext cx="100557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pravoslavie.ru/sas/image/102272/227294.p.jpg?0.6502109989523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061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nibler.ru/uploads/users/3132/2012-01-27/%D1%84%D0%BE%D1%82%D0%BE%D0%B3%D1%80%D0%B0%D1%84%D0%B8%D0%B8-%D1%80%D0%B5%D0%B4%D0%BA%D0%B8%D1%85-%D0%9B%D0%B5%D0%BD%D0%B8%D0%BD%D0%B3%D1%80%D0%B0%D0%B4%D0%B0-%D0%BA%D1%80%D0%B0%D1%81%D0%B8%D0%B2%D1%8B%D0%B5%20%D1%84%D0%BE%D1%82%D0%BE%D0%B3%D1%80%D0%B0%D1%84%D0%B8%D0%B8-%D0%BD%D0%B5%D0%BE%D0%B1%D1%8B%D1%87%D0%BD%D1%8B%D0%B5%20%D1%84%D0%BE%D1%82%D0%BE%D0%B3%D1%80%D0%B0%D1%84%D0%B8%D0%B8_373046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8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.ucrazy.ru/files/i/2014.1.28/leningrad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045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://all-gdov.ru/wp-content/uploads/2012/01/27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0.citywalls.max-4.ru/photo_148-152026.jpg?mt=1359532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611560"/>
            <a:ext cx="12192000" cy="907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330</TotalTime>
  <Words>49</Words>
  <Application>Microsoft Office PowerPoint</Application>
  <PresentationFormat>Экран (4:3)</PresentationFormat>
  <Paragraphs>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Слайд 1</vt:lpstr>
      <vt:lpstr>«Непокорённые»</vt:lpstr>
      <vt:lpstr>ПОМНИТЕ!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«Непокорённные»</dc:title>
  <dc:creator>админ</dc:creator>
  <cp:lastModifiedBy>мой</cp:lastModifiedBy>
  <cp:revision>33</cp:revision>
  <dcterms:created xsi:type="dcterms:W3CDTF">2016-09-15T11:22:27Z</dcterms:created>
  <dcterms:modified xsi:type="dcterms:W3CDTF">2016-09-19T20:55:34Z</dcterms:modified>
</cp:coreProperties>
</file>