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3E84-29C5-4822-9E50-C5AB0E4CE3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8921-5FF8-462B-AC4A-843667B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i.yandex.ru/users/izidis-skorpion/album/340640/?&amp;p=2" TargetMode="External"/><Relationship Id="rId2" Type="http://schemas.openxmlformats.org/officeDocument/2006/relationships/hyperlink" Target="http://muzej-kulikovo.3dn.ru/index/georgievskaja_lentochka_na_nashem_sajte/0-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la4u.ru/klipart-k-9-maya.html" TargetMode="External"/><Relationship Id="rId4" Type="http://schemas.openxmlformats.org/officeDocument/2006/relationships/hyperlink" Target="http://www.playcast.ru/view/7454566/22ae1f847c509f2652182445356734525c6037c0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364333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Ими гордится наш «Лицей №3 </a:t>
            </a:r>
            <a:r>
              <a:rPr lang="ru-RU" sz="6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Тракторозаводского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района Волгограда»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86430"/>
            <a:ext cx="6400800" cy="1071570"/>
          </a:xfrm>
        </p:spPr>
        <p:txBody>
          <a:bodyPr>
            <a:normAutofit/>
          </a:bodyPr>
          <a:lstStyle/>
          <a:p>
            <a:endParaRPr lang="ru-RU" sz="1900" i="1" dirty="0" smtClean="0">
              <a:solidFill>
                <a:schemeClr val="tx1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  <a:p>
            <a:r>
              <a:rPr lang="ru-RU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Волгоград </a:t>
            </a:r>
            <a:r>
              <a:rPr lang="ru-RU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2017</a:t>
            </a:r>
            <a:endParaRPr lang="ru-RU" sz="1900" i="1" dirty="0">
              <a:solidFill>
                <a:schemeClr val="tx1">
                  <a:lumMod val="50000"/>
                  <a:lumOff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tais-shop.ru/images/0_23ab8_2ce4004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71942"/>
            <a:ext cx="7286676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Подвиг Вани Фёдорова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indent="735013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…Оборонять площадь Дзержинского и быть готовой к борьбе, даже в окружении, было поручено батарее лейтенанта Алексея Яковлевича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Очкина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 В распоряжении батареи были 3 противотанковых орудия и 9 противотанковых ружей. В орудийном расчете на южной окраине я увидел курносого подвижного мальчонку лет 15-ти, подносчика снарядов. Да, ему было 15 лет. Звали его Федоров Иван, или как привычнее, Ваня Федоров. Сведений о нем немного, да ведь и жизнь трагически коротка…</a:t>
            </a:r>
          </a:p>
          <a:p>
            <a:endParaRPr lang="ru-RU" dirty="0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257800"/>
          </a:xfrm>
        </p:spPr>
        <p:txBody>
          <a:bodyPr numCol="1">
            <a:normAutofit/>
          </a:bodyPr>
          <a:lstStyle/>
          <a:p>
            <a:pPr marL="0" indent="1077913">
              <a:buNone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…Из укрытия Ваня закидывал автоматчиков гранатами, но танки так не отгонишь. И вот уже плетью повисла правая рука Вани, осколком раздробило левую руку. К орудию Вани ползло еще два танка. В мгновенье из ровика поднялся окровавленный мальчишка, руки перебиты, но есть зубы. В зубах граната. Он бросился под гусеницы танка – раздался взрыв…</a:t>
            </a:r>
          </a:p>
          <a:p>
            <a:pPr indent="15875"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000" dirty="0"/>
          </a:p>
        </p:txBody>
      </p:sp>
      <p:pic>
        <p:nvPicPr>
          <p:cNvPr id="24578" name="Picture 2" descr="https://img-fotki.yandex.ru/get/6427/161515092.18/0_a204a_bf88a884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214950"/>
            <a:ext cx="1598657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Малахова Валентина Ивановна, директор Лицея №3 1992-2007гг, ребенок Сталинграда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685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5545276" cy="378621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42910" y="5929330"/>
            <a:ext cx="5572164" cy="5000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Малахова В.И.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2143116"/>
            <a:ext cx="250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 время войны Валентина Ивановна была семилетним ребенком, но хорошо помнит события тех лет.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Воспоминания Малаховой В.И.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pPr marL="92075" indent="15875">
              <a:buNone/>
            </a:pPr>
            <a:r>
              <a:rPr lang="ru-RU" sz="2650" dirty="0" smtClean="0">
                <a:solidFill>
                  <a:srgbClr val="002060"/>
                </a:solidFill>
                <a:latin typeface="Monotype Corsiva" pitchFamily="66" charset="0"/>
                <a:cs typeface="Courier New" pitchFamily="49" charset="0"/>
              </a:rPr>
              <a:t>…Мы не эвакуировались до последнего. Отец просил не уезжать из Сталинграда. Мама тяжело болела. Не вставала. Но оставаться было уже нельзя. Пришел дядя Ваня и забрал нас... Приехали на завод… И тут налетели немецкие бомбардировщики. Дядя Ваня … спрятал нас около полуразрушенной стены. Немцы летали так низко, что я видела их лица. Было очень страшно. Когда обстрел закончился, нас погрузили в чудом уцелевший грузовик и  мы доехали до переправы… Баржа, которая эвакуировала людей была полна до отказа ... нас  погрузили в катер, который тянул баржу. Когда баржа была на середине реки, начался новый налет, баржу разбомбили, а катерок чудом уцелел. Так произошло еще одно чудо:  мы доплыли до  левого берега Волги. Нас поместили в воронку от снаряда, накрыли шинелью  и сказали: «Ждите…».…мы пешком дошли до Быково, где жила наша бабушка…</a:t>
            </a:r>
          </a:p>
          <a:p>
            <a:endParaRPr lang="ru-RU" sz="2650" dirty="0"/>
          </a:p>
        </p:txBody>
      </p:sp>
    </p:spTree>
  </p:cSld>
  <p:clrMapOvr>
    <a:masterClrMapping/>
  </p:clrMapOvr>
  <p:transition advTm="7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Герои в нашей семье 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:\Катино\проект интервью\CCI06042015_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2809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5572140"/>
            <a:ext cx="2786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Еременко Федор  Васильевич (справа)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1285860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9060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воспользовались особой возможностью и взяли интервью у участника Великой Отечественной Войны – Федора Васильевича Еременко, дедушки участницы проекта.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D:\Катино\проект интервью\tIU9ObxjCc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40862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Интервью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В семье нас было много…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…Старший брат, Иван, воевал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Волховском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фронте под Ленинградом…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…Следующим ушел Василий… Ушел и больше не вернулся…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…Почти в одно время с Васей ушли Алексей и Макар… домой вернулись целые…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…Степан тоже воевал… рука у него висела всю жизнь: осколок от снаряда попал…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…У сестры, Ани, призвали мужа…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Петя…Сгорел он в танке, героически погиб, наш молодой мальчишка…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Вам было страшно?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-Мы все были такими же людьми, как и вы сейчас, друг мой. Было бы вам страшно, стоя напротив фашистского танка с винтовкой в руках? Молчите? Вот и нам было страшно, но куда было деваться? …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…Победа подступила внезапно, помню, что мы тогда и не поверили сначала, что фашисты сдались. Но война еще не кончилась: тут и там взрывались снаряды, рвались мины: враг еще не отступил. Но осознание того, что мы победили, что осталось совсем немного, подстегнуло нас, с новыми силами мы бросились в бой… </a:t>
            </a:r>
          </a:p>
          <a:p>
            <a:endParaRPr lang="ru-RU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-Вам тяжело вспоминать военные годы?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-Время творит с человеком страшные вещи, мой друг. Сейчас все воспринимается легче, но иногда воспоминания накатывают с новой силой, и гул от разрывающихся снарядов стоит в ушах...</a:t>
            </a:r>
          </a:p>
          <a:p>
            <a:endParaRPr lang="ru-RU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3429024"/>
          </a:xfrm>
        </p:spPr>
        <p:txBody>
          <a:bodyPr>
            <a:noAutofit/>
          </a:bodyPr>
          <a:lstStyle/>
          <a:p>
            <a:pPr indent="735013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Вот те немногие герои, которыми гордится наш Лицей, наш район, наша Родина. Наша задача – сохранить память об этих необыкновенных людях, не дать умереть памяти о них никогда.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Ими гордится наш лицей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15370" cy="4714884"/>
          </a:xfrm>
          <a:ln>
            <a:noFill/>
          </a:ln>
        </p:spPr>
        <p:txBody>
          <a:bodyPr>
            <a:noAutofit/>
          </a:bodyPr>
          <a:lstStyle/>
          <a:p>
            <a:pPr indent="376238"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Человек умирает дважды. Первый раз, когда умирает физически, второй раз, когда уходит из памяти живых. </a:t>
            </a:r>
          </a:p>
          <a:p>
            <a:pPr indent="735013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Задача ныне живущих поколений людей - знать поименно всех, кто боролся за независимость нашей Родины в годы самой кровопролитной войны в истории нашего государства.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infoscript.ru/_nw/37/0825705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000364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Участники проекта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Ученики 11 класса МОУ «Лицея №3 </a:t>
            </a:r>
            <a:r>
              <a:rPr lang="ru-RU" sz="2800" dirty="0" err="1" smtClean="0"/>
              <a:t>Тракторозаводского</a:t>
            </a:r>
            <a:r>
              <a:rPr lang="ru-RU" sz="2800" dirty="0" smtClean="0"/>
              <a:t> района  Волгограда»: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002060"/>
                </a:solidFill>
              </a:rPr>
              <a:t>Михалькова</a:t>
            </a:r>
            <a:r>
              <a:rPr lang="ru-RU" i="1" dirty="0" smtClean="0">
                <a:solidFill>
                  <a:srgbClr val="002060"/>
                </a:solidFill>
              </a:rPr>
              <a:t> Арина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002060"/>
                </a:solidFill>
              </a:rPr>
              <a:t>Трунина</a:t>
            </a:r>
            <a:r>
              <a:rPr lang="ru-RU" i="1" dirty="0" smtClean="0">
                <a:solidFill>
                  <a:srgbClr val="002060"/>
                </a:solidFill>
              </a:rPr>
              <a:t> Екатерина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Педагог-куратор: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Дышлюк</a:t>
            </a:r>
            <a:r>
              <a:rPr lang="ru-RU" i="1" dirty="0" smtClean="0">
                <a:solidFill>
                  <a:srgbClr val="002060"/>
                </a:solidFill>
              </a:rPr>
              <a:t> Марина Игнатьевна</a:t>
            </a:r>
          </a:p>
          <a:p>
            <a:pPr>
              <a:buNone/>
            </a:pPr>
            <a:endParaRPr lang="ru-RU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3108" y="62865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создан с согласия родителей участников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Использованные ресурсы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Экспонаты и материалы получены в  музейной комнате МОУ Лицея №3 г.Волгограда "История родной школы".</a:t>
            </a:r>
          </a:p>
          <a:p>
            <a:pPr indent="15875">
              <a:buNone/>
            </a:pPr>
            <a:r>
              <a:rPr lang="en-US" sz="2400" dirty="0" smtClean="0">
                <a:hlinkClick r:id="rId2"/>
              </a:rPr>
              <a:t>http://muzej-kulikovo.3dn.ru/index/georgievskaja_lentochka_na_nashem_sajte/0-28</a:t>
            </a:r>
            <a:r>
              <a:rPr lang="ru-RU" sz="2400" dirty="0" smtClean="0"/>
              <a:t> (георгиевская лента)</a:t>
            </a:r>
          </a:p>
          <a:p>
            <a:pPr indent="15875">
              <a:buNone/>
            </a:pPr>
            <a:r>
              <a:rPr lang="en-US" sz="2400" dirty="0" smtClean="0">
                <a:hlinkClick r:id="rId3"/>
              </a:rPr>
              <a:t>https://fotki.yandex.ru/users/izidis-skorpion/album/340640/?&amp;p=2</a:t>
            </a:r>
            <a:r>
              <a:rPr lang="ru-RU" sz="2400" dirty="0" smtClean="0"/>
              <a:t> (гвоздика)</a:t>
            </a:r>
          </a:p>
          <a:p>
            <a:pPr indent="15875">
              <a:buNone/>
            </a:pPr>
            <a:r>
              <a:rPr lang="en-US" sz="2400" dirty="0" smtClean="0">
                <a:hlinkClick r:id="rId4"/>
              </a:rPr>
              <a:t>http://www.playcast.ru/view/7454566/22ae1f847c509f2652182445356734525c6037c0pl</a:t>
            </a:r>
            <a:r>
              <a:rPr lang="ru-RU" sz="2400" dirty="0" smtClean="0"/>
              <a:t> (пилотка)</a:t>
            </a:r>
          </a:p>
          <a:p>
            <a:pPr indent="15875">
              <a:buNone/>
            </a:pPr>
            <a:r>
              <a:rPr lang="en-US" sz="2400" dirty="0" smtClean="0">
                <a:hlinkClick r:id="rId5"/>
              </a:rPr>
              <a:t>http://alla4u.ru/klipart-k-9-maya.html</a:t>
            </a:r>
            <a:r>
              <a:rPr lang="ru-RU" sz="2400" dirty="0" smtClean="0"/>
              <a:t> (звезда)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Благодарим за предоставленную информацию Клюеву Екатерину Георгиевну.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 работы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7"/>
            <a:ext cx="8501090" cy="2928958"/>
          </a:xfrm>
        </p:spPr>
        <p:txBody>
          <a:bodyPr>
            <a:normAutofit/>
          </a:bodyPr>
          <a:lstStyle/>
          <a:p>
            <a:pPr indent="735013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Формирование у учащихся ценностного отношения к истории страны, и привлечение  внимания сверстников к истории своей малой Родины.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429124" y="1500151"/>
            <a:ext cx="4500594" cy="535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 descr="http://www.wiki.vladimir.i-edu.ru/images/6/60/%D0%9B%D0%B5%D0%BD%D1%82%D0%B0_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500702"/>
            <a:ext cx="7620000" cy="1552571"/>
          </a:xfrm>
          <a:prstGeom prst="rect">
            <a:avLst/>
          </a:prstGeom>
          <a:noFill/>
        </p:spPr>
      </p:pic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Музей Лицея №3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01080" cy="4757758"/>
          </a:xfrm>
        </p:spPr>
        <p:txBody>
          <a:bodyPr/>
          <a:lstStyle/>
          <a:p>
            <a:pPr indent="64770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 хотим познакомить вас с историей нашей школы, информацию, о которой многие годы собирают и дополняют учителя и ученики нашего Лицея. Она содержится в музее, который посвящен событиям Великой Отечественной Войны. В этой мучительной войне участвовали учителя и ученики Школы №3, от которой берет начало наш Лицей.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000660"/>
          </a:xfrm>
        </p:spPr>
        <p:txBody>
          <a:bodyPr numCol="1">
            <a:normAutofit/>
          </a:bodyPr>
          <a:lstStyle/>
          <a:p>
            <a:pPr indent="735013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скорбном </a:t>
            </a:r>
            <a:r>
              <a:rPr lang="ru-RU" dirty="0" smtClean="0">
                <a:solidFill>
                  <a:srgbClr val="002060"/>
                </a:solidFill>
              </a:rPr>
              <a:t>списке погибших </a:t>
            </a:r>
            <a:r>
              <a:rPr lang="ru-RU" dirty="0">
                <a:solidFill>
                  <a:srgbClr val="002060"/>
                </a:solidFill>
              </a:rPr>
              <a:t>и десятки тысяч жителей нашего города. Наши земляки сражались на всех фронтах - от Баренцева до Черного моря, проявляя стойкость и героизм в боях с </a:t>
            </a:r>
            <a:r>
              <a:rPr lang="ru-RU" dirty="0" smtClean="0">
                <a:solidFill>
                  <a:srgbClr val="002060"/>
                </a:solidFill>
              </a:rPr>
              <a:t>врагом…</a:t>
            </a:r>
          </a:p>
          <a:p>
            <a:pPr indent="735013">
              <a:buNone/>
            </a:pPr>
            <a:r>
              <a:rPr lang="ru-RU" dirty="0" smtClean="0">
                <a:solidFill>
                  <a:srgbClr val="002060"/>
                </a:solidFill>
              </a:rPr>
              <a:t> Многие ученики и учителя школы №3 отдали свои жизни в этой кровавой войне  В 1985г. на здании школы была открыта мемориальная доска с именами тех, кто погиб. </a:t>
            </a:r>
          </a:p>
          <a:p>
            <a:pPr indent="-79375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5" descr="http://www.wiki.vladimir.i-edu.ru/images/6/60/%D0%9B%D0%B5%D0%BD%D1%82%D0%B0_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500702"/>
            <a:ext cx="7620000" cy="1552571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Директор Школы №3 в 1941 году Михаил Кириллович Удод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357586" cy="434613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071547"/>
            <a:ext cx="464343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90600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С 15 августа 1941 года по 20 ноября 1941 года Михаил Кириллович Удод был бойцом в особом саперном батальоне № 7.</a:t>
            </a:r>
          </a:p>
          <a:p>
            <a:pPr indent="20638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С 17 августа 1942 года, когда началась Сталинградская битва, Михаил Кириллович, готовил к боевой службе ополченцев, учил их стрелять из винтовки, пользоваться гранатой.</a:t>
            </a:r>
          </a:p>
          <a:p>
            <a:pPr indent="20638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Со дня осадного положения в городе Сталинграде  М. К. Удод  являлся бойцом штаба МПВО района.</a:t>
            </a:r>
          </a:p>
          <a:p>
            <a:pPr indent="20638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indent="20638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indent="20638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indent="20638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5715016"/>
            <a:ext cx="3357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М.К. Удод</a:t>
            </a:r>
            <a:endParaRPr lang="ru-RU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572164"/>
          </a:xfrm>
        </p:spPr>
        <p:txBody>
          <a:bodyPr numCol="1">
            <a:normAutofit/>
          </a:bodyPr>
          <a:lstStyle/>
          <a:p>
            <a:pPr indent="735013">
              <a:buNone/>
            </a:pPr>
            <a:r>
              <a:rPr lang="ru-RU" dirty="0" smtClean="0">
                <a:solidFill>
                  <a:srgbClr val="002060"/>
                </a:solidFill>
              </a:rPr>
              <a:t>Являясь дежурным главного поста приема донесений, Удод М. К. сутками не покидал своего рабочего места, несмотря на усиленную бомбардировку  и артиллерийско-минометный обстрел. Неоднократно он доставлял срочные сведения в штаб, являясь явочным связным, особенно после прекращения работы телефонной станции.</a:t>
            </a:r>
            <a:r>
              <a:rPr lang="ru-RU" baseline="30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После  оставления района штабом МПВО его посылали в специальную разведку, где он выполнял все данные ему поручения.</a:t>
            </a:r>
          </a:p>
          <a:p>
            <a:pPr indent="-79375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indent="-79375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indent="-79375">
              <a:buNone/>
            </a:pPr>
            <a:endParaRPr lang="en-US" sz="2000" dirty="0" smtClean="0"/>
          </a:p>
          <a:p>
            <a:endParaRPr lang="ru-RU" sz="2000" dirty="0"/>
          </a:p>
        </p:txBody>
      </p:sp>
      <p:pic>
        <p:nvPicPr>
          <p:cNvPr id="4" name="Picture 2" descr="http://www.playcast.ru/uploads/2015/02/20/122272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074" y="5357826"/>
            <a:ext cx="2096926" cy="1619248"/>
          </a:xfrm>
          <a:prstGeom prst="rect">
            <a:avLst/>
          </a:prstGeom>
          <a:noFill/>
        </p:spPr>
      </p:pic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5929322" cy="28971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429132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7913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 нашем музее есть интересный экспонат – удостоверение разведчика– Михаила Кирилловича Удода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Подвиг Вани Фёдорова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214974" cy="3286148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 marL="92075" indent="985838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14 октября 1942 года на месте, где улица Ополченская смыкается с площадью Дзержинского, где сейчас приблизительно находится Школа №3, был совершен настоящий подвиг 15-летнего мальчишки Вани Фёдорова.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071802" cy="3997119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8596" y="5286388"/>
            <a:ext cx="3071834" cy="100013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Ваня Фёдоров (с картины рабочего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Волгоградского тракторного завода Б. Мохова)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1154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Ими гордится наш «Лицей №3 Тракторозаводского района Волгограда»</vt:lpstr>
      <vt:lpstr>Ими гордится наш лицей</vt:lpstr>
      <vt:lpstr>Цель работы </vt:lpstr>
      <vt:lpstr>Музей Лицея №3</vt:lpstr>
      <vt:lpstr>Слайд 5</vt:lpstr>
      <vt:lpstr>Директор Школы №3 в 1941 году Михаил Кириллович Удод</vt:lpstr>
      <vt:lpstr>Слайд 7</vt:lpstr>
      <vt:lpstr>Слайд 8</vt:lpstr>
      <vt:lpstr>Подвиг Вани Фёдорова</vt:lpstr>
      <vt:lpstr>Подвиг Вани Фёдорова</vt:lpstr>
      <vt:lpstr>Слайд 11</vt:lpstr>
      <vt:lpstr>Малахова Валентина Ивановна, директор Лицея №3 1992-2007гг, ребенок Сталинграда</vt:lpstr>
      <vt:lpstr>Воспоминания Малаховой В.И. </vt:lpstr>
      <vt:lpstr>Герои в нашей семье </vt:lpstr>
      <vt:lpstr>Интервью </vt:lpstr>
      <vt:lpstr>Слайд 16</vt:lpstr>
      <vt:lpstr>Слайд 17</vt:lpstr>
      <vt:lpstr>Слайд 18</vt:lpstr>
      <vt:lpstr>Слайд 19</vt:lpstr>
      <vt:lpstr>Участники проекта</vt:lpstr>
      <vt:lpstr>Использованные 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 гордится наш «Лицей №3 Тракторозаводского района Волгограда»</dc:title>
  <dc:creator>Катя</dc:creator>
  <cp:lastModifiedBy>user</cp:lastModifiedBy>
  <cp:revision>4</cp:revision>
  <dcterms:created xsi:type="dcterms:W3CDTF">2016-03-06T19:57:13Z</dcterms:created>
  <dcterms:modified xsi:type="dcterms:W3CDTF">2017-04-27T10:46:15Z</dcterms:modified>
</cp:coreProperties>
</file>